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8" r:id="rId6"/>
    <p:sldId id="269" r:id="rId7"/>
    <p:sldId id="260" r:id="rId8"/>
    <p:sldId id="264" r:id="rId9"/>
    <p:sldId id="265" r:id="rId10"/>
    <p:sldId id="267" r:id="rId11"/>
    <p:sldId id="270" r:id="rId12"/>
    <p:sldId id="271" r:id="rId13"/>
    <p:sldId id="273" r:id="rId14"/>
    <p:sldId id="27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5"/>
    <a:srgbClr val="13B5EA"/>
    <a:srgbClr val="7E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529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3-8346-B2C4-68F933A5B4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3-8346-B2C4-68F933A5B4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03-8346-B2C4-68F933A5B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909952"/>
        <c:axId val="1587837744"/>
      </c:barChart>
      <c:catAx>
        <c:axId val="15879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529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837744"/>
        <c:crosses val="autoZero"/>
        <c:auto val="1"/>
        <c:lblAlgn val="ctr"/>
        <c:lblOffset val="100"/>
        <c:noMultiLvlLbl val="0"/>
      </c:catAx>
      <c:valAx>
        <c:axId val="158783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529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529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295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9675-4753-9F42-B9F9-193FD73DB28E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15574-F6F4-5A47-A8B5-D49529AB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15574-F6F4-5A47-A8B5-D49529AB5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white lines and dots&#10;&#10;Description automatically generated">
            <a:extLst>
              <a:ext uri="{FF2B5EF4-FFF2-40B4-BE49-F238E27FC236}">
                <a16:creationId xmlns:a16="http://schemas.microsoft.com/office/drawing/2014/main" id="{CA16CFEF-F4BE-B5FE-A3BC-B798C39C5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237F5-6B72-456A-A30E-A0760B99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627" y="2106789"/>
            <a:ext cx="4638806" cy="2192055"/>
          </a:xfrm>
        </p:spPr>
        <p:txBody>
          <a:bodyPr anchor="ctr" anchorCtr="0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2E19F-7842-192D-1DCD-BDA4251FE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627" y="4384108"/>
            <a:ext cx="4638806" cy="97389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90E10-1A20-4B15-2D45-DBAE228D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5233" y="60162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5DDE78A6-6FF3-A04C-BB39-4B27BAABAADC}" type="datetimeFigureOut">
              <a:rPr lang="en-US" smtClean="0"/>
              <a:pPr/>
              <a:t>11/7/24</a:t>
            </a:fld>
            <a:endParaRPr lang="en-US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3F60782E-9330-463C-F75F-2F769FD483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89177" y="503458"/>
            <a:ext cx="1889256" cy="10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3D4A-76D3-F29E-A369-31C10958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0C54C-46BC-F4C4-9D4C-AA4BEFB0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600C-4527-E430-9A69-049C995A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79B832E-7D60-8CDF-CEE0-4D79E02A4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BD7532-919D-ABE4-0025-FC032FD05656}"/>
              </a:ext>
            </a:extLst>
          </p:cNvPr>
          <p:cNvCxnSpPr>
            <a:cxnSpLocks/>
          </p:cNvCxnSpPr>
          <p:nvPr userDrawn="1"/>
        </p:nvCxnSpPr>
        <p:spPr>
          <a:xfrm>
            <a:off x="513567" y="1737943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3D4A-76D3-F29E-A369-31C10958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E80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0C54C-46BC-F4C4-9D4C-AA4BEFB0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600C-4527-E430-9A69-049C995A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79B832E-7D60-8CDF-CEE0-4D79E02A4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0796E4-6BC9-6C09-6D85-7824F1D25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EAA5C-66F5-1973-1C5C-509875D346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2735F2-8C5B-A112-FB0D-290CC62BCB32}"/>
              </a:ext>
            </a:extLst>
          </p:cNvPr>
          <p:cNvCxnSpPr>
            <a:cxnSpLocks/>
          </p:cNvCxnSpPr>
          <p:nvPr userDrawn="1"/>
        </p:nvCxnSpPr>
        <p:spPr>
          <a:xfrm>
            <a:off x="513567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7E1ADB4-CA95-BF9A-0C55-719B00526F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5826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9175103-9A3A-520C-E2B4-DE17AE0D99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5826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DE4AB5-361C-52AB-4F72-6E94AAE74D23}"/>
              </a:ext>
            </a:extLst>
          </p:cNvPr>
          <p:cNvCxnSpPr>
            <a:cxnSpLocks/>
          </p:cNvCxnSpPr>
          <p:nvPr userDrawn="1"/>
        </p:nvCxnSpPr>
        <p:spPr>
          <a:xfrm>
            <a:off x="8755043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03D5FB7-5D33-449D-101F-98D298854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8668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A299C5DA-7D52-DBCB-0AD7-8039701F0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8668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28F598-94DF-1A47-AA4B-FBAB6C8F9AED}"/>
              </a:ext>
            </a:extLst>
          </p:cNvPr>
          <p:cNvCxnSpPr>
            <a:cxnSpLocks/>
          </p:cNvCxnSpPr>
          <p:nvPr userDrawn="1"/>
        </p:nvCxnSpPr>
        <p:spPr>
          <a:xfrm>
            <a:off x="6007885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270C2F5-00E7-423A-BFD5-7DB4872F60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1509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F55D157-6E85-DB9B-B271-72EB9F806D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1509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772032-01DA-0711-3ACB-FA76C1820255}"/>
              </a:ext>
            </a:extLst>
          </p:cNvPr>
          <p:cNvCxnSpPr>
            <a:cxnSpLocks/>
          </p:cNvCxnSpPr>
          <p:nvPr userDrawn="1"/>
        </p:nvCxnSpPr>
        <p:spPr>
          <a:xfrm>
            <a:off x="3260726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0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C2DB1-BBD3-42C4-7B58-0836FDE79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567" y="365125"/>
            <a:ext cx="11164866" cy="40588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A67377-DA0C-7235-44C4-FDD9784D8AAC}"/>
              </a:ext>
            </a:extLst>
          </p:cNvPr>
          <p:cNvCxnSpPr>
            <a:cxnSpLocks/>
          </p:cNvCxnSpPr>
          <p:nvPr userDrawn="1"/>
        </p:nvCxnSpPr>
        <p:spPr>
          <a:xfrm>
            <a:off x="4951495" y="4598678"/>
            <a:ext cx="2289010" cy="0"/>
          </a:xfrm>
          <a:prstGeom prst="straightConnector1">
            <a:avLst/>
          </a:prstGeom>
          <a:ln w="12700" cap="rnd">
            <a:solidFill>
              <a:srgbClr val="13B5EA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75E1C33-D0B4-193E-B5A2-07900723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4785714"/>
            <a:ext cx="11164083" cy="6234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2085425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567" y="5571952"/>
            <a:ext cx="1390389" cy="809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C2DB1-BBD3-42C4-7B58-0836FDE79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567" y="365125"/>
            <a:ext cx="11164866" cy="40588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A67377-DA0C-7235-44C4-FDD9784D8AAC}"/>
              </a:ext>
            </a:extLst>
          </p:cNvPr>
          <p:cNvCxnSpPr>
            <a:cxnSpLocks/>
          </p:cNvCxnSpPr>
          <p:nvPr userDrawn="1"/>
        </p:nvCxnSpPr>
        <p:spPr>
          <a:xfrm>
            <a:off x="4951495" y="4598678"/>
            <a:ext cx="2289010" cy="0"/>
          </a:xfrm>
          <a:prstGeom prst="straightConnector1">
            <a:avLst/>
          </a:prstGeom>
          <a:ln w="12700" cap="rnd">
            <a:solidFill>
              <a:srgbClr val="13B5EA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75E1C33-D0B4-193E-B5A2-07900723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4785714"/>
            <a:ext cx="11164083" cy="6234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191318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6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D10C-7D4F-EA8B-F3CF-4D27A7B2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8" y="457200"/>
            <a:ext cx="42584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FCA1-89ED-0727-B950-2CB69A5B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495244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1F18C-6F43-04F6-38B1-A791CD45F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68" y="2425703"/>
            <a:ext cx="4258458" cy="314625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B63F1-9779-A94A-348A-89C48DC2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CCA18-6A23-4669-B4EA-44F89950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5C4FE3A8-469C-141B-B5B5-53D941C9A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01A5B-DD21-840D-5E4F-66F68EE367DC}"/>
              </a:ext>
            </a:extLst>
          </p:cNvPr>
          <p:cNvCxnSpPr>
            <a:cxnSpLocks/>
          </p:cNvCxnSpPr>
          <p:nvPr userDrawn="1"/>
        </p:nvCxnSpPr>
        <p:spPr>
          <a:xfrm>
            <a:off x="513567" y="2245943"/>
            <a:ext cx="425845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0769-6BDA-17A2-E14B-B6662436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8" y="457200"/>
            <a:ext cx="42584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4E6ED-D1FB-F6D4-9257-4B4A597CF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495244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75D02-19A1-CF36-E4F7-42F0D7582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68" y="2434487"/>
            <a:ext cx="4258458" cy="3137466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457D0-CAE5-C804-E2F5-49DFA9AD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E2E6C-772E-D129-8CC6-8FFF8184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E1C2FE7E-F5F5-856E-34EC-08C5F7F7C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E8F5B3-5BEA-8229-6578-C1A333956966}"/>
              </a:ext>
            </a:extLst>
          </p:cNvPr>
          <p:cNvCxnSpPr>
            <a:cxnSpLocks/>
          </p:cNvCxnSpPr>
          <p:nvPr userDrawn="1"/>
        </p:nvCxnSpPr>
        <p:spPr>
          <a:xfrm>
            <a:off x="513567" y="2245943"/>
            <a:ext cx="425845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C44F-0D87-D4B0-33B6-8CA2003E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D6119-4A3E-23AB-F2B8-F2601DA20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3CBA-FA52-889D-CCDE-2D24E7D9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023F-E773-1895-8366-E0BF173D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9EA64876-2440-DEDF-EE30-B01294B06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8705C3-5B7E-1A98-BB0F-C89480F4B972}"/>
              </a:ext>
            </a:extLst>
          </p:cNvPr>
          <p:cNvCxnSpPr>
            <a:cxnSpLocks/>
          </p:cNvCxnSpPr>
          <p:nvPr userDrawn="1"/>
        </p:nvCxnSpPr>
        <p:spPr>
          <a:xfrm>
            <a:off x="513567" y="1737943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5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6DA56-BB4C-176A-43C2-603E9CF9E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06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25C27-9BC2-7EC7-43F9-82C11667A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3567" y="365125"/>
            <a:ext cx="8058933" cy="5206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204D4-9C51-9C29-5467-A183EEC1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508E-3D56-7DC8-F170-80E8CC8D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07A2D7FE-F081-2F4A-973C-B92334418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0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567" y="5571952"/>
            <a:ext cx="1390389" cy="809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1ABCB6-525C-E022-91AD-8793091E35BE}"/>
              </a:ext>
            </a:extLst>
          </p:cNvPr>
          <p:cNvSpPr txBox="1"/>
          <p:nvPr userDrawn="1"/>
        </p:nvSpPr>
        <p:spPr>
          <a:xfrm>
            <a:off x="3048990" y="2659559"/>
            <a:ext cx="6097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667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A16CFEF-F4BE-B5FE-A3BC-B798C39C5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237F5-6B72-456A-A30E-A0760B99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627" y="2106789"/>
            <a:ext cx="4638806" cy="2192055"/>
          </a:xfrm>
        </p:spPr>
        <p:txBody>
          <a:bodyPr anchor="ctr" anchorCtr="0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rgbClr val="0052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2E19F-7842-192D-1DCD-BDA4251FE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627" y="4384108"/>
            <a:ext cx="4638806" cy="97389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529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90E10-1A20-4B15-2D45-DBAE228D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5233" y="60162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005295"/>
                </a:solidFill>
              </a:defRPr>
            </a:lvl1pPr>
          </a:lstStyle>
          <a:p>
            <a:fld id="{5DDE78A6-6FF3-A04C-BB39-4B27BAABAADC}" type="datetimeFigureOut">
              <a:rPr lang="en-US" smtClean="0"/>
              <a:pPr/>
              <a:t>11/7/24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0782E-9330-463C-F75F-2F769FD48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89177" y="503458"/>
            <a:ext cx="1889255" cy="10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D528-4A4A-C03E-0535-284B7F7B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B74B-D1DB-049A-3144-8D45B2C2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2019300"/>
            <a:ext cx="10534389" cy="3552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92EB-D640-AADA-7244-F34C199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1EA2-0703-380A-1966-C9E9C26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AA33FF-7BCF-604D-16F4-AB1AEE30466A}"/>
              </a:ext>
            </a:extLst>
          </p:cNvPr>
          <p:cNvCxnSpPr>
            <a:cxnSpLocks/>
          </p:cNvCxnSpPr>
          <p:nvPr userDrawn="1"/>
        </p:nvCxnSpPr>
        <p:spPr>
          <a:xfrm>
            <a:off x="513567" y="1737943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783D14B1-389A-3097-939A-E50D43508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D528-4A4A-C03E-0535-284B7F7B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B74B-D1DB-049A-3144-8D45B2C2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2665338"/>
            <a:ext cx="10534389" cy="26958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92EB-D640-AADA-7244-F34C199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1EA2-0703-380A-1966-C9E9C26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AA33FF-7BCF-604D-16F4-AB1AEE30466A}"/>
              </a:ext>
            </a:extLst>
          </p:cNvPr>
          <p:cNvCxnSpPr>
            <a:cxnSpLocks/>
          </p:cNvCxnSpPr>
          <p:nvPr userDrawn="1"/>
        </p:nvCxnSpPr>
        <p:spPr>
          <a:xfrm>
            <a:off x="513567" y="1737943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783D14B1-389A-3097-939A-E50D43508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D6963F-D12D-A8AE-6A04-5C97F4F218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3567" y="2010213"/>
            <a:ext cx="10534389" cy="382856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6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DB5C-A3AD-DBA8-C415-75C7FCD9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576263"/>
            <a:ext cx="11164866" cy="26241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6E3CA-7A22-857D-58C7-177C7FA2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67" y="3711577"/>
            <a:ext cx="11164866" cy="1244598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C145-9A25-E1E6-F037-B3C8216B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D0A5E-FA97-D2AB-1E3F-79079E06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D93371F-8005-53E7-73C4-FB9A5527B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5B470E-63BE-191D-E836-0FD05C1111A0}"/>
              </a:ext>
            </a:extLst>
          </p:cNvPr>
          <p:cNvCxnSpPr>
            <a:cxnSpLocks/>
          </p:cNvCxnSpPr>
          <p:nvPr userDrawn="1"/>
        </p:nvCxnSpPr>
        <p:spPr>
          <a:xfrm>
            <a:off x="513567" y="3455988"/>
            <a:ext cx="11164866" cy="0"/>
          </a:xfrm>
          <a:prstGeom prst="straightConnector1">
            <a:avLst/>
          </a:prstGeom>
          <a:ln w="12700" cap="rnd">
            <a:solidFill>
              <a:srgbClr val="005295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05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white circles&#10;&#10;Description automatically generated">
            <a:extLst>
              <a:ext uri="{FF2B5EF4-FFF2-40B4-BE49-F238E27FC236}">
                <a16:creationId xmlns:a16="http://schemas.microsoft.com/office/drawing/2014/main" id="{32C34DEC-7EEF-BA1C-BAA9-B16279B35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5DB5C-A3AD-DBA8-C415-75C7FCD9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576264"/>
            <a:ext cx="11164866" cy="265270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6E3CA-7A22-857D-58C7-177C7FA2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67" y="3683007"/>
            <a:ext cx="11164866" cy="1273168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C145-9A25-E1E6-F037-B3C8216B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D0A5E-FA97-D2AB-1E3F-79079E06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3371F-8005-53E7-73C4-FB9A5527B6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567" y="5571952"/>
            <a:ext cx="1390389" cy="80944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266DDA-2FE2-5FF7-6279-DBDE0A837B2F}"/>
              </a:ext>
            </a:extLst>
          </p:cNvPr>
          <p:cNvCxnSpPr>
            <a:cxnSpLocks/>
          </p:cNvCxnSpPr>
          <p:nvPr userDrawn="1"/>
        </p:nvCxnSpPr>
        <p:spPr>
          <a:xfrm>
            <a:off x="513567" y="3455988"/>
            <a:ext cx="11164866" cy="0"/>
          </a:xfrm>
          <a:prstGeom prst="straightConnector1">
            <a:avLst/>
          </a:prstGeom>
          <a:ln w="12700" cap="rnd">
            <a:solidFill>
              <a:schemeClr val="bg1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3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84BC-01B7-20CD-47D4-67EB3156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D138-3CD9-4A16-517B-BE1F00A6F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67" y="2665338"/>
            <a:ext cx="5181600" cy="29066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8AB69-76F3-BBEE-4E18-17006815E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567" y="2665338"/>
            <a:ext cx="5181600" cy="2906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ABCF-242C-9261-A0A0-BF7F3346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8DC5C-9025-6381-87C7-A7E13EC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5B278D8-84D4-EB60-F9C1-456AC45BE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2B6EC2-FB51-2971-F607-974758F0E1AE}"/>
              </a:ext>
            </a:extLst>
          </p:cNvPr>
          <p:cNvCxnSpPr>
            <a:cxnSpLocks/>
          </p:cNvCxnSpPr>
          <p:nvPr userDrawn="1"/>
        </p:nvCxnSpPr>
        <p:spPr>
          <a:xfrm>
            <a:off x="513567" y="1737943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5EA201-2228-CED4-3F8F-5FECFD02DD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3567" y="2010213"/>
            <a:ext cx="10534389" cy="382856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91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84BC-01B7-20CD-47D4-67EB3156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D138-3CD9-4A16-517B-BE1F00A6F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67" y="2006602"/>
            <a:ext cx="5181600" cy="356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8AB69-76F3-BBEE-4E18-17006815E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567" y="2006602"/>
            <a:ext cx="5181600" cy="356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ABCF-242C-9261-A0A0-BF7F3346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8DC5C-9025-6381-87C7-A7E13EC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5B278D8-84D4-EB60-F9C1-456AC45BE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2B6EC2-FB51-2971-F607-974758F0E1AE}"/>
              </a:ext>
            </a:extLst>
          </p:cNvPr>
          <p:cNvCxnSpPr>
            <a:cxnSpLocks/>
          </p:cNvCxnSpPr>
          <p:nvPr userDrawn="1"/>
        </p:nvCxnSpPr>
        <p:spPr>
          <a:xfrm>
            <a:off x="513567" y="1737943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E02B-C432-EF95-2E70-6C652C69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0" y="365125"/>
            <a:ext cx="105343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2F350-3A7A-588D-3F32-13C58D29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267" y="1901382"/>
            <a:ext cx="5157216" cy="823912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5E8D4-8B92-4500-A1E4-EEB985BE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267" y="2888731"/>
            <a:ext cx="5157787" cy="2683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C092A-A7A6-8DFE-C52E-322BB336B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8679" y="1901382"/>
            <a:ext cx="5183188" cy="823912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4BED8-EC55-64F6-AEE5-EEDF93C19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8679" y="2888731"/>
            <a:ext cx="5183188" cy="2683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C2771-67E9-0BCA-66A6-14ABF1AD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B0DB-6567-801F-6C8F-CD2E78E4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B9F0F3B3-3372-DFA5-1F46-3CEA08BC1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98D042-02ED-F6D3-FA84-F0ACF99E1047}"/>
              </a:ext>
            </a:extLst>
          </p:cNvPr>
          <p:cNvCxnSpPr>
            <a:cxnSpLocks/>
          </p:cNvCxnSpPr>
          <p:nvPr userDrawn="1"/>
        </p:nvCxnSpPr>
        <p:spPr>
          <a:xfrm>
            <a:off x="513567" y="1737943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C4797-817D-0E2F-27C7-441A80F7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5"/>
            <a:ext cx="1053438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9A73-454E-C818-5AB5-8371ED382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67" y="1825625"/>
            <a:ext cx="10534389" cy="3535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D0BE-77DC-B795-807E-5243C18D4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16275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0529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6DDF1-CCE1-7579-C798-04A78E79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5233" y="6016275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rgbClr val="005295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40C1AA50-D3F5-BE59-6C2A-EDFFBC2D5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567" y="6016275"/>
            <a:ext cx="27432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rgbClr val="005295"/>
                </a:solidFill>
              </a:defRPr>
            </a:lvl1pPr>
          </a:lstStyle>
          <a:p>
            <a:fld id="{5DDE78A6-6FF3-A04C-BB39-4B27BAABAADC}" type="datetimeFigureOut">
              <a:rPr lang="en-US" smtClean="0"/>
              <a:pPr/>
              <a:t>11/7/24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51" r:id="rId5"/>
    <p:sldLayoutId id="2147483660" r:id="rId6"/>
    <p:sldLayoutId id="2147483652" r:id="rId7"/>
    <p:sldLayoutId id="2147483662" r:id="rId8"/>
    <p:sldLayoutId id="2147483653" r:id="rId9"/>
    <p:sldLayoutId id="2147483654" r:id="rId10"/>
    <p:sldLayoutId id="2147483665" r:id="rId11"/>
    <p:sldLayoutId id="2147483667" r:id="rId12"/>
    <p:sldLayoutId id="2147483668" r:id="rId13"/>
    <p:sldLayoutId id="2147483666" r:id="rId14"/>
    <p:sldLayoutId id="2147483669" r:id="rId15"/>
    <p:sldLayoutId id="2147483657" r:id="rId16"/>
    <p:sldLayoutId id="2147483658" r:id="rId17"/>
    <p:sldLayoutId id="214748365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29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29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2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C71C-AAA1-62C5-A54E-052966731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A6C41-37B9-8E4A-17DA-4DE9954D3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376065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311F-FB27-D826-0D48-A3047163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8EF7D-8C9D-06CC-50F1-4A705C82F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26580-9584-B605-CBA5-ECFC67592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0456F-B686-EAFC-D54C-415AD606B0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B20EB8-BD47-E6C8-3058-F8DE00F455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CB8C89-DB74-92AE-9740-B1130F7004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A31C78-1879-B905-2403-E82A9B2BF6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3E8AD9-EE68-4431-8E66-1FB92E21FB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8BCD04-7C9F-43C9-BC4F-9E98E4AC2E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</p:spTree>
    <p:extLst>
      <p:ext uri="{BB962C8B-B14F-4D97-AF65-F5344CB8AC3E}">
        <p14:creationId xmlns:p14="http://schemas.microsoft.com/office/powerpoint/2010/main" val="210843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02E9-E65C-1F41-20B2-3A2D1A6E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A38A-2B01-AF9A-A77B-D83D460ED8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11176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F226-759F-D9AA-BC06-609BD4F2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8DE20-6053-7560-F779-DBA229E9D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354954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B245-6F84-D256-8B1E-5CB9EB01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694313-ECE3-C50C-2006-6DCB8E64D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548381"/>
              </p:ext>
            </p:extLst>
          </p:nvPr>
        </p:nvGraphicFramePr>
        <p:xfrm>
          <a:off x="5183188" y="457200"/>
          <a:ext cx="6495244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93F4B-79F6-49EF-DE9A-E1E2EB3D3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86965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D056-99EC-045A-1F05-21B5EF75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pic>
        <p:nvPicPr>
          <p:cNvPr id="6" name="Picture Placeholder 5" descr="A pair of helicopters flying in the air&#10;&#10;Description automatically generated">
            <a:extLst>
              <a:ext uri="{FF2B5EF4-FFF2-40B4-BE49-F238E27FC236}">
                <a16:creationId xmlns:a16="http://schemas.microsoft.com/office/drawing/2014/main" id="{878CB781-7570-50A8-F96C-083E866C25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69" r="1786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F7A40-7E79-D5CE-BC65-A81102892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12035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61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4F588-6AF3-09EB-5C23-32E4C0C23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5614-2E58-A422-50E5-9F0CF0E05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AF4C5-F69B-86EC-4B59-9243D8BE8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121890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13E8-013B-C005-40D2-DC2C82579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738F6-F9C3-E7ED-D8B7-10324F55D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28052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C809-09A9-8E73-C71C-2EF041F4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227DD-79F4-C929-A4FF-0166C53B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1</a:t>
            </a:r>
          </a:p>
          <a:p>
            <a:r>
              <a:rPr lang="en-US" dirty="0"/>
              <a:t>Item 2</a:t>
            </a:r>
          </a:p>
          <a:p>
            <a:r>
              <a:rPr lang="en-US" dirty="0"/>
              <a:t>Item 3</a:t>
            </a:r>
          </a:p>
          <a:p>
            <a:r>
              <a:rPr lang="en-US" dirty="0"/>
              <a:t>Item 4</a:t>
            </a:r>
          </a:p>
          <a:p>
            <a:r>
              <a:rPr lang="en-US" dirty="0"/>
              <a:t>Item 5</a:t>
            </a:r>
          </a:p>
          <a:p>
            <a:r>
              <a:rPr lang="en-US" dirty="0"/>
              <a:t>Item 6</a:t>
            </a:r>
          </a:p>
        </p:txBody>
      </p:sp>
    </p:spTree>
    <p:extLst>
      <p:ext uri="{BB962C8B-B14F-4D97-AF65-F5344CB8AC3E}">
        <p14:creationId xmlns:p14="http://schemas.microsoft.com/office/powerpoint/2010/main" val="318370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2FAE-867B-0913-BB8A-98205AC2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194E6-13B4-C23F-5DB8-DAEDC6820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sub-headline</a:t>
            </a:r>
          </a:p>
        </p:txBody>
      </p:sp>
    </p:spTree>
    <p:extLst>
      <p:ext uri="{BB962C8B-B14F-4D97-AF65-F5344CB8AC3E}">
        <p14:creationId xmlns:p14="http://schemas.microsoft.com/office/powerpoint/2010/main" val="342456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A34-B161-4A36-E854-D7F32C72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3A847-E58C-A1DF-988B-A15F53374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sub-headline</a:t>
            </a:r>
          </a:p>
        </p:txBody>
      </p:sp>
    </p:spTree>
    <p:extLst>
      <p:ext uri="{BB962C8B-B14F-4D97-AF65-F5344CB8AC3E}">
        <p14:creationId xmlns:p14="http://schemas.microsoft.com/office/powerpoint/2010/main" val="115357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0CFA-6DEC-0B6C-030A-C6B515EA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21F4-9634-D35F-9170-2463E2D9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C5C48-C8A2-75C0-2B0B-ADB992BA49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227959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8BEC-D33C-2528-8A8D-89BA3956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810B-4C6A-D906-4540-2BD8FCA0EB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B156B-3DC6-75F2-03A1-0132E3ED02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9BCEF-25FC-F4DC-9059-F70742C1598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70128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DC7B-72FB-DF19-694E-72177B95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F6AD-F3B3-4509-66E1-CC9076F49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pic>
        <p:nvPicPr>
          <p:cNvPr id="7" name="Content Placeholder 6" descr="A pair of helicopters flying in the air&#10;&#10;Description automatically generated">
            <a:extLst>
              <a:ext uri="{FF2B5EF4-FFF2-40B4-BE49-F238E27FC236}">
                <a16:creationId xmlns:a16="http://schemas.microsoft.com/office/drawing/2014/main" id="{819EDEA1-25AB-A62E-B3E8-AAB0D60F9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5968" y="2665413"/>
            <a:ext cx="5166364" cy="29067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79D9D-DC9E-0F6D-1297-9DC38248BBB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114378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CS-TA">
      <a:dk1>
        <a:srgbClr val="005195"/>
      </a:dk1>
      <a:lt1>
        <a:srgbClr val="FFFFFF"/>
      </a:lt1>
      <a:dk2>
        <a:srgbClr val="011B3E"/>
      </a:dk2>
      <a:lt2>
        <a:srgbClr val="E6E7E8"/>
      </a:lt2>
      <a:accent1>
        <a:srgbClr val="13B5EA"/>
      </a:accent1>
      <a:accent2>
        <a:srgbClr val="ADD2ED"/>
      </a:accent2>
      <a:accent3>
        <a:srgbClr val="011B3E"/>
      </a:accent3>
      <a:accent4>
        <a:srgbClr val="005195"/>
      </a:accent4>
      <a:accent5>
        <a:srgbClr val="80A9CA"/>
      </a:accent5>
      <a:accent6>
        <a:srgbClr val="C9006F"/>
      </a:accent6>
      <a:hlink>
        <a:srgbClr val="0D7FA3"/>
      </a:hlink>
      <a:folHlink>
        <a:srgbClr val="0A5B7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11362</TotalTime>
  <Words>124</Words>
  <Application>Microsoft Macintosh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Headline</vt:lpstr>
      <vt:lpstr>Headline</vt:lpstr>
      <vt:lpstr>Headline</vt:lpstr>
      <vt:lpstr>Agenda</vt:lpstr>
      <vt:lpstr>Section Headline</vt:lpstr>
      <vt:lpstr>Section Headline</vt:lpstr>
      <vt:lpstr>Headline</vt:lpstr>
      <vt:lpstr>Headline</vt:lpstr>
      <vt:lpstr>Headline</vt:lpstr>
      <vt:lpstr>Important Statistics</vt:lpstr>
      <vt:lpstr>There is no limit to the good you can do  if you don’t care who gets the credit.</vt:lpstr>
      <vt:lpstr>There is no limit to the good you can do  if you don’t care who gets the credit.</vt:lpstr>
      <vt:lpstr>Headline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Loide Marwanga</dc:creator>
  <cp:lastModifiedBy>Loide Marwanga</cp:lastModifiedBy>
  <cp:revision>4</cp:revision>
  <dcterms:created xsi:type="dcterms:W3CDTF">2024-10-30T18:40:38Z</dcterms:created>
  <dcterms:modified xsi:type="dcterms:W3CDTF">2024-11-07T19:00:13Z</dcterms:modified>
</cp:coreProperties>
</file>